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BAFF73-3137-49D5-8650-9337C43E5B5D}" v="6" dt="2022-02-01T09:47:18.2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3" autoAdjust="0"/>
    <p:restoredTop sz="94660"/>
  </p:normalViewPr>
  <p:slideViewPr>
    <p:cSldViewPr snapToGrid="0">
      <p:cViewPr varScale="1">
        <p:scale>
          <a:sx n="79" d="100"/>
          <a:sy n="79" d="100"/>
        </p:scale>
        <p:origin x="11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anne Steenbrink" userId="7e63450e-7a5a-45c8-8840-2c3bdbe6c4c5" providerId="ADAL" clId="{3FBAFF73-3137-49D5-8650-9337C43E5B5D}"/>
    <pc:docChg chg="undo custSel mod addSld modSld">
      <pc:chgData name="Rianne Steenbrink" userId="7e63450e-7a5a-45c8-8840-2c3bdbe6c4c5" providerId="ADAL" clId="{3FBAFF73-3137-49D5-8650-9337C43E5B5D}" dt="2022-02-01T09:47:20.048" v="25" actId="962"/>
      <pc:docMkLst>
        <pc:docMk/>
      </pc:docMkLst>
      <pc:sldChg chg="addSp delSp modSp mod setBg setClrOvrMap">
        <pc:chgData name="Rianne Steenbrink" userId="7e63450e-7a5a-45c8-8840-2c3bdbe6c4c5" providerId="ADAL" clId="{3FBAFF73-3137-49D5-8650-9337C43E5B5D}" dt="2022-02-01T09:45:53.292" v="5" actId="26606"/>
        <pc:sldMkLst>
          <pc:docMk/>
          <pc:sldMk cId="1923904338" sldId="256"/>
        </pc:sldMkLst>
        <pc:spChg chg="mod">
          <ac:chgData name="Rianne Steenbrink" userId="7e63450e-7a5a-45c8-8840-2c3bdbe6c4c5" providerId="ADAL" clId="{3FBAFF73-3137-49D5-8650-9337C43E5B5D}" dt="2022-02-01T09:45:53.292" v="5" actId="26606"/>
          <ac:spMkLst>
            <pc:docMk/>
            <pc:sldMk cId="1923904338" sldId="256"/>
            <ac:spMk id="2" creationId="{ACA67B92-EA7B-4B5B-9C1A-E9A4E6A0986F}"/>
          </ac:spMkLst>
        </pc:spChg>
        <pc:spChg chg="mod">
          <ac:chgData name="Rianne Steenbrink" userId="7e63450e-7a5a-45c8-8840-2c3bdbe6c4c5" providerId="ADAL" clId="{3FBAFF73-3137-49D5-8650-9337C43E5B5D}" dt="2022-02-01T09:45:53.292" v="5" actId="26606"/>
          <ac:spMkLst>
            <pc:docMk/>
            <pc:sldMk cId="1923904338" sldId="256"/>
            <ac:spMk id="3" creationId="{49EFC601-22E7-4D97-A477-DD21EF4988D8}"/>
          </ac:spMkLst>
        </pc:spChg>
        <pc:spChg chg="add del">
          <ac:chgData name="Rianne Steenbrink" userId="7e63450e-7a5a-45c8-8840-2c3bdbe6c4c5" providerId="ADAL" clId="{3FBAFF73-3137-49D5-8650-9337C43E5B5D}" dt="2022-02-01T09:45:43.856" v="1" actId="26606"/>
          <ac:spMkLst>
            <pc:docMk/>
            <pc:sldMk cId="1923904338" sldId="256"/>
            <ac:spMk id="10" creationId="{71B2258F-86CA-4D4D-8270-BC05FCDEBFB3}"/>
          </ac:spMkLst>
        </pc:spChg>
        <pc:spChg chg="add del">
          <ac:chgData name="Rianne Steenbrink" userId="7e63450e-7a5a-45c8-8840-2c3bdbe6c4c5" providerId="ADAL" clId="{3FBAFF73-3137-49D5-8650-9337C43E5B5D}" dt="2022-02-01T09:45:49.767" v="3" actId="26606"/>
          <ac:spMkLst>
            <pc:docMk/>
            <pc:sldMk cId="1923904338" sldId="256"/>
            <ac:spMk id="13" creationId="{87CC2527-562A-4F69-B487-4371E5B243E7}"/>
          </ac:spMkLst>
        </pc:spChg>
        <pc:spChg chg="add del">
          <ac:chgData name="Rianne Steenbrink" userId="7e63450e-7a5a-45c8-8840-2c3bdbe6c4c5" providerId="ADAL" clId="{3FBAFF73-3137-49D5-8650-9337C43E5B5D}" dt="2022-02-01T09:45:53.292" v="5" actId="26606"/>
          <ac:spMkLst>
            <pc:docMk/>
            <pc:sldMk cId="1923904338" sldId="256"/>
            <ac:spMk id="15" creationId="{D38A241E-0395-41E5-8607-BAA2799A4374}"/>
          </ac:spMkLst>
        </pc:spChg>
        <pc:picChg chg="mod ord">
          <ac:chgData name="Rianne Steenbrink" userId="7e63450e-7a5a-45c8-8840-2c3bdbe6c4c5" providerId="ADAL" clId="{3FBAFF73-3137-49D5-8650-9337C43E5B5D}" dt="2022-02-01T09:45:53.292" v="5" actId="26606"/>
          <ac:picMkLst>
            <pc:docMk/>
            <pc:sldMk cId="1923904338" sldId="256"/>
            <ac:picMk id="5" creationId="{408721AF-A07A-4699-94DD-CAF043DF6D86}"/>
          </ac:picMkLst>
        </pc:picChg>
        <pc:cxnChg chg="add del">
          <ac:chgData name="Rianne Steenbrink" userId="7e63450e-7a5a-45c8-8840-2c3bdbe6c4c5" providerId="ADAL" clId="{3FBAFF73-3137-49D5-8650-9337C43E5B5D}" dt="2022-02-01T09:45:49.767" v="3" actId="26606"/>
          <ac:cxnSpMkLst>
            <pc:docMk/>
            <pc:sldMk cId="1923904338" sldId="256"/>
            <ac:cxnSpMk id="12" creationId="{BCDAEC91-5BCE-4B55-9CC0-43EF94CB734B}"/>
          </ac:cxnSpMkLst>
        </pc:cxnChg>
        <pc:cxnChg chg="add del">
          <ac:chgData name="Rianne Steenbrink" userId="7e63450e-7a5a-45c8-8840-2c3bdbe6c4c5" providerId="ADAL" clId="{3FBAFF73-3137-49D5-8650-9337C43E5B5D}" dt="2022-02-01T09:45:53.292" v="5" actId="26606"/>
          <ac:cxnSpMkLst>
            <pc:docMk/>
            <pc:sldMk cId="1923904338" sldId="256"/>
            <ac:cxnSpMk id="16" creationId="{CE352288-84AD-4CA8-BCD5-76C29D34E1DB}"/>
          </ac:cxnSpMkLst>
        </pc:cxnChg>
      </pc:sldChg>
      <pc:sldChg chg="addSp modSp new mod">
        <pc:chgData name="Rianne Steenbrink" userId="7e63450e-7a5a-45c8-8840-2c3bdbe6c4c5" providerId="ADAL" clId="{3FBAFF73-3137-49D5-8650-9337C43E5B5D}" dt="2022-02-01T09:46:09.378" v="9" actId="962"/>
        <pc:sldMkLst>
          <pc:docMk/>
          <pc:sldMk cId="2514907355" sldId="257"/>
        </pc:sldMkLst>
        <pc:picChg chg="add mod">
          <ac:chgData name="Rianne Steenbrink" userId="7e63450e-7a5a-45c8-8840-2c3bdbe6c4c5" providerId="ADAL" clId="{3FBAFF73-3137-49D5-8650-9337C43E5B5D}" dt="2022-02-01T09:46:09.378" v="9" actId="962"/>
          <ac:picMkLst>
            <pc:docMk/>
            <pc:sldMk cId="2514907355" sldId="257"/>
            <ac:picMk id="3" creationId="{6DA5AB16-016B-446F-87D5-74D094E4B312}"/>
          </ac:picMkLst>
        </pc:picChg>
      </pc:sldChg>
      <pc:sldChg chg="addSp modSp new mod">
        <pc:chgData name="Rianne Steenbrink" userId="7e63450e-7a5a-45c8-8840-2c3bdbe6c4c5" providerId="ADAL" clId="{3FBAFF73-3137-49D5-8650-9337C43E5B5D}" dt="2022-02-01T09:46:29.608" v="12" actId="27614"/>
        <pc:sldMkLst>
          <pc:docMk/>
          <pc:sldMk cId="1785172903" sldId="258"/>
        </pc:sldMkLst>
        <pc:picChg chg="add mod">
          <ac:chgData name="Rianne Steenbrink" userId="7e63450e-7a5a-45c8-8840-2c3bdbe6c4c5" providerId="ADAL" clId="{3FBAFF73-3137-49D5-8650-9337C43E5B5D}" dt="2022-02-01T09:46:29.608" v="12" actId="27614"/>
          <ac:picMkLst>
            <pc:docMk/>
            <pc:sldMk cId="1785172903" sldId="258"/>
            <ac:picMk id="3" creationId="{F4A8B4A9-519F-482E-A819-F56A5D41A9A6}"/>
          </ac:picMkLst>
        </pc:picChg>
      </pc:sldChg>
      <pc:sldChg chg="addSp delSp modSp new mod">
        <pc:chgData name="Rianne Steenbrink" userId="7e63450e-7a5a-45c8-8840-2c3bdbe6c4c5" providerId="ADAL" clId="{3FBAFF73-3137-49D5-8650-9337C43E5B5D}" dt="2022-02-01T09:47:02.143" v="21" actId="931"/>
        <pc:sldMkLst>
          <pc:docMk/>
          <pc:sldMk cId="769760392" sldId="259"/>
        </pc:sldMkLst>
        <pc:picChg chg="add mod">
          <ac:chgData name="Rianne Steenbrink" userId="7e63450e-7a5a-45c8-8840-2c3bdbe6c4c5" providerId="ADAL" clId="{3FBAFF73-3137-49D5-8650-9337C43E5B5D}" dt="2022-02-01T09:46:50.682" v="16" actId="962"/>
          <ac:picMkLst>
            <pc:docMk/>
            <pc:sldMk cId="769760392" sldId="259"/>
            <ac:picMk id="3" creationId="{E85E9F5D-4ECD-4AE0-B5B2-99C80D452124}"/>
          </ac:picMkLst>
        </pc:picChg>
        <pc:picChg chg="add del mod">
          <ac:chgData name="Rianne Steenbrink" userId="7e63450e-7a5a-45c8-8840-2c3bdbe6c4c5" providerId="ADAL" clId="{3FBAFF73-3137-49D5-8650-9337C43E5B5D}" dt="2022-02-01T09:47:02.143" v="21" actId="931"/>
          <ac:picMkLst>
            <pc:docMk/>
            <pc:sldMk cId="769760392" sldId="259"/>
            <ac:picMk id="5" creationId="{085CC03C-571A-4A54-B4F7-0A8AE5007121}"/>
          </ac:picMkLst>
        </pc:picChg>
      </pc:sldChg>
      <pc:sldChg chg="addSp modSp new mod">
        <pc:chgData name="Rianne Steenbrink" userId="7e63450e-7a5a-45c8-8840-2c3bdbe6c4c5" providerId="ADAL" clId="{3FBAFF73-3137-49D5-8650-9337C43E5B5D}" dt="2022-02-01T09:47:20.048" v="25" actId="962"/>
        <pc:sldMkLst>
          <pc:docMk/>
          <pc:sldMk cId="1151608365" sldId="260"/>
        </pc:sldMkLst>
        <pc:picChg chg="add mod">
          <ac:chgData name="Rianne Steenbrink" userId="7e63450e-7a5a-45c8-8840-2c3bdbe6c4c5" providerId="ADAL" clId="{3FBAFF73-3137-49D5-8650-9337C43E5B5D}" dt="2022-02-01T09:47:20.048" v="25" actId="962"/>
          <ac:picMkLst>
            <pc:docMk/>
            <pc:sldMk cId="1151608365" sldId="260"/>
            <ac:picMk id="3" creationId="{3866ACB4-34A1-4E56-BCEA-1C3456DB8D1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74CE9D-D927-4E84-810B-176EC8B9D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731900B-8FA1-403E-90A0-2FCD5E7704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62C54AA-3F7F-4FE2-BB2D-DF3B970CB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18F4E-7037-4E30-B450-3D3B9EE7A420}" type="datetimeFigureOut">
              <a:rPr lang="nl-NL" smtClean="0"/>
              <a:t>1-2-2022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CF79CE2-141F-42F8-8640-945B9D7EC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C4338AE-3B90-4BE9-AA2B-461123FA2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83A0-D0EB-44A7-A9DC-143A880374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9148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537251-CB5D-42A4-B302-1C3C8AE6D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D31749-989A-46C8-8BD2-A7E47D61E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019FF93-7EF2-4A26-8CDC-447B5E2FE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18F4E-7037-4E30-B450-3D3B9EE7A420}" type="datetimeFigureOut">
              <a:rPr lang="nl-NL" smtClean="0"/>
              <a:t>1-2-2022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D5CB36E-657C-4432-AA16-1917BAB77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F85E48E-74F7-4E2F-A4D5-04B1C52C2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83A0-D0EB-44A7-A9DC-143A880374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3830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595E36-57AC-4BA7-903C-1FDC3165F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E63C719-DAD7-4114-A6BD-3D3715B66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080BD1B-B45B-4C11-A698-9A3818635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18F4E-7037-4E30-B450-3D3B9EE7A420}" type="datetimeFigureOut">
              <a:rPr lang="nl-NL" smtClean="0"/>
              <a:t>1-2-2022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EF38876-1E6E-4015-A150-B7C2E921E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A998B2C-E2A0-4698-988E-ACF0F3BBE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83A0-D0EB-44A7-A9DC-143A880374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4333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92624C-9E8E-4EED-8A14-10DCBB2B0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FD12075-3EBA-43EC-99DC-E4985432A3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A87449A-D157-428A-8BCD-2C25F6EDEF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3EE2B28-A99D-4997-9EFF-EF895A73D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18F4E-7037-4E30-B450-3D3B9EE7A420}" type="datetimeFigureOut">
              <a:rPr lang="nl-NL" smtClean="0"/>
              <a:t>1-2-2022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05D0603-E8EC-4203-B914-20770DCFE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5A6B5ED-6A90-4958-9AE4-928E69B9A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83A0-D0EB-44A7-A9DC-143A880374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8839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58ED13-A162-494E-8F49-54ECD5E5A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3A45F58-1778-4742-A9E6-9628C7A5E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00FD2D5-BC6C-41BB-A270-43EDFC7D9E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BBA7AEE-37B4-42B1-80B5-5398D955EF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F1A9AED-DD7E-4ABC-A7BB-16C5F900C6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1642A80-C1D7-49E2-86C5-2E1FEC191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18F4E-7037-4E30-B450-3D3B9EE7A420}" type="datetimeFigureOut">
              <a:rPr lang="nl-NL" smtClean="0"/>
              <a:t>1-2-2022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0EE26A23-7D7F-461D-8FAE-7D9C07094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3138607-8EE0-4DBF-A84A-0978045E2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83A0-D0EB-44A7-A9DC-143A880374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3558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27042E-9999-432F-AC96-56CFF4C77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9D11846-FFEF-4025-A8EA-69D6D8C0F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18F4E-7037-4E30-B450-3D3B9EE7A420}" type="datetimeFigureOut">
              <a:rPr lang="nl-NL" smtClean="0"/>
              <a:t>1-2-2022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0B20B18-F46A-4B99-BDD1-A784B1A40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D98DB7B-24F7-47F0-91F3-C98934DCF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83A0-D0EB-44A7-A9DC-143A880374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2215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2828E98-44AC-485C-98DE-B2D6C6DD3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18F4E-7037-4E30-B450-3D3B9EE7A420}" type="datetimeFigureOut">
              <a:rPr lang="nl-NL" smtClean="0"/>
              <a:t>1-2-2022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F909538-EC7C-47EE-89C4-39661B898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722871F-594F-487C-9A87-2F9D0254D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83A0-D0EB-44A7-A9DC-143A880374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3561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4B2109-E82B-4E23-8AA3-9265505CB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6FD691C-1ECE-4CFF-AC59-AC621F4D0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39209DB-A6BB-440A-B9B0-AAEFB29F4A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02321CB-CD76-4B02-B87C-51BBBA9C3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18F4E-7037-4E30-B450-3D3B9EE7A420}" type="datetimeFigureOut">
              <a:rPr lang="nl-NL" smtClean="0"/>
              <a:t>1-2-2022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0BEF864-890C-42EE-A946-B9772D92D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81B53E8-AFF2-4EC5-829D-82B6CAA44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83A0-D0EB-44A7-A9DC-143A880374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1445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C5FCA4-730C-4B9B-B1CC-D7941B540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6607CAE1-F39B-4DBD-8EB0-0994ECB9A4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65CD964-C106-4A6C-9560-801D190C0C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A77F9A6-BA86-4873-B8A9-BCC017D7D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18F4E-7037-4E30-B450-3D3B9EE7A420}" type="datetimeFigureOut">
              <a:rPr lang="nl-NL" smtClean="0"/>
              <a:t>1-2-2022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5902D1B-DD48-45A4-8421-B7B0F06A3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797D092-055D-4CCA-AA27-91D07DFA6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83A0-D0EB-44A7-A9DC-143A880374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246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B33068-23AA-4B2D-8C21-DDCA13F35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78A390F-9FCB-45C0-A6C5-DA47162F23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7759B8C-854D-4BDC-BB82-88FCCF002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18F4E-7037-4E30-B450-3D3B9EE7A420}" type="datetimeFigureOut">
              <a:rPr lang="nl-NL" smtClean="0"/>
              <a:t>1-2-2022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16D6529-7B4F-4F00-957E-F4638AECB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2BAC289-3E29-4616-A7F7-D6C539FF9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83A0-D0EB-44A7-A9DC-143A880374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5416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A3195095-48C5-4838-B3DD-00C82BFD35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73DEADB-2A69-4249-886C-67B2818F0C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262E13D-EA44-4D5C-9FB7-EBDD42BE9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18F4E-7037-4E30-B450-3D3B9EE7A420}" type="datetimeFigureOut">
              <a:rPr lang="nl-NL" smtClean="0"/>
              <a:t>1-2-2022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56BE492-090D-44D3-9D1B-6DD1A8F40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E8EFEA6-8459-4654-AAF6-549624AA2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83A0-D0EB-44A7-A9DC-143A880374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219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6CCA4AA-4473-4946-9699-C9E2DA985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ABC60B2-8BD6-4AFC-B0CD-7520A4B2DC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E1D5FAD-104A-49D2-8722-699A7DCB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18F4E-7037-4E30-B450-3D3B9EE7A420}" type="datetimeFigureOut">
              <a:rPr lang="nl-NL" smtClean="0"/>
              <a:t>1-2-2022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6E0822F-EA10-4273-8740-B95D72EE3D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AADF67B-E34F-469D-B0BD-DED22926AA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483A0-D0EB-44A7-A9DC-143A880374D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2118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A67B92-EA7B-4B5B-9C1A-E9A4E6A098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9EFC601-22E7-4D97-A477-DD21EF4988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 descr="Afbeelding met tekst, elektronica&#10;&#10;Automatisch gegenereerde beschrijving">
            <a:extLst>
              <a:ext uri="{FF2B5EF4-FFF2-40B4-BE49-F238E27FC236}">
                <a16:creationId xmlns:a16="http://schemas.microsoft.com/office/drawing/2014/main" id="{408721AF-A07A-4699-94DD-CAF043DF6D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624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904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elektronica, circuit&#10;&#10;Automatisch gegenereerde beschrijving">
            <a:extLst>
              <a:ext uri="{FF2B5EF4-FFF2-40B4-BE49-F238E27FC236}">
                <a16:creationId xmlns:a16="http://schemas.microsoft.com/office/drawing/2014/main" id="{6DA5AB16-016B-446F-87D5-74D094E4B3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624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907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elektronica&#10;&#10;Automatisch gegenereerde beschrijving">
            <a:extLst>
              <a:ext uri="{FF2B5EF4-FFF2-40B4-BE49-F238E27FC236}">
                <a16:creationId xmlns:a16="http://schemas.microsoft.com/office/drawing/2014/main" id="{F4A8B4A9-519F-482E-A819-F56A5D41A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624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172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&#10;&#10;Automatisch gegenereerde beschrijving">
            <a:extLst>
              <a:ext uri="{FF2B5EF4-FFF2-40B4-BE49-F238E27FC236}">
                <a16:creationId xmlns:a16="http://schemas.microsoft.com/office/drawing/2014/main" id="{E85E9F5D-4ECD-4AE0-B5B2-99C80D4521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624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760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elektronica&#10;&#10;Automatisch gegenereerde beschrijving">
            <a:extLst>
              <a:ext uri="{FF2B5EF4-FFF2-40B4-BE49-F238E27FC236}">
                <a16:creationId xmlns:a16="http://schemas.microsoft.com/office/drawing/2014/main" id="{3866ACB4-34A1-4E56-BCEA-1C3456DB8D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624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60836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F49F3A7DA71F4194B55814ACB03C64" ma:contentTypeVersion="13" ma:contentTypeDescription="Create a new document." ma:contentTypeScope="" ma:versionID="e9e903055d5cf2ae2a43ad62ce16ab43">
  <xsd:schema xmlns:xsd="http://www.w3.org/2001/XMLSchema" xmlns:xs="http://www.w3.org/2001/XMLSchema" xmlns:p="http://schemas.microsoft.com/office/2006/metadata/properties" xmlns:ns3="835e4d16-4de8-4847-9301-382330ebdfea" xmlns:ns4="339cf4d2-a603-43d2-94d1-032394823766" targetNamespace="http://schemas.microsoft.com/office/2006/metadata/properties" ma:root="true" ma:fieldsID="31987d1bffdc94232b281450205d011d" ns3:_="" ns4:_="">
    <xsd:import namespace="835e4d16-4de8-4847-9301-382330ebdfea"/>
    <xsd:import namespace="339cf4d2-a603-43d2-94d1-03239482376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5e4d16-4de8-4847-9301-382330ebdfe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9cf4d2-a603-43d2-94d1-0323948237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D154EEA-33C7-4D2F-98CA-2A2C1ED8E4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35e4d16-4de8-4847-9301-382330ebdfea"/>
    <ds:schemaRef ds:uri="339cf4d2-a603-43d2-94d1-0323948237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3F55A1E-82FA-46C3-9193-69EB5F959BD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618F340-DDA8-41ED-9980-0BE5C697B5EB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339cf4d2-a603-43d2-94d1-032394823766"/>
    <ds:schemaRef ds:uri="835e4d16-4de8-4847-9301-382330ebdfea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Breedbeeld</PresentationFormat>
  <Paragraphs>0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Rianne Steenbrink</dc:creator>
  <cp:lastModifiedBy>Rianne Steenbrink</cp:lastModifiedBy>
  <cp:revision>1</cp:revision>
  <dcterms:created xsi:type="dcterms:W3CDTF">2022-02-01T09:44:48Z</dcterms:created>
  <dcterms:modified xsi:type="dcterms:W3CDTF">2022-02-01T09:47:24Z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0x01010046F49F3A7DA71F4194B55814ACB03C64</vt:lpwstr>
  </property>
</Properties>
</file>